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E2D876-6164-4F66-A205-1DB208105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7CF971-830C-424E-80B9-82C535BC6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1CFE8B6-E0DF-44A8-A01B-7EAAB7613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569B-527A-4279-80FF-7983B01F35A0}" type="datetimeFigureOut">
              <a:rPr lang="ko-KR" altLang="en-US" smtClean="0"/>
              <a:t>2025-09-03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F09C5BA-C54E-410C-BC97-34A40BFD2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AA919A7-3717-4DD2-B02F-9F57E360A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736C-9F01-479E-80FE-F2EDC0953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43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0E7A65-0691-47C2-8248-EEDFDBA6F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C83CBFC-27D7-4B1C-B2EC-532934E37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0564020-1E81-4F6B-9E56-0019A8206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569B-527A-4279-80FF-7983B01F35A0}" type="datetimeFigureOut">
              <a:rPr lang="ko-KR" altLang="en-US" smtClean="0"/>
              <a:t>2025-09-03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DDA5AB2-2C98-4BDF-8B81-FB1C697CF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BBE50F0-F07D-4017-BC5F-83242D3BB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736C-9F01-479E-80FE-F2EDC0953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7229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1B67110-9156-411F-AD74-C5BEADD67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26CEDF4-D230-484D-A2D7-2D15B82AE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F2D0AA3-4C6A-4ED1-AEFD-BBBB60AE4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569B-527A-4279-80FF-7983B01F35A0}" type="datetimeFigureOut">
              <a:rPr lang="ko-KR" altLang="en-US" smtClean="0"/>
              <a:t>2025-09-03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44F7893-21B2-49B7-BEBD-D4B79F98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F091161-63A0-4961-B1ED-7201040EC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736C-9F01-479E-80FE-F2EDC0953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734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2037A9-C09E-434E-B9AE-58E2544CF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1EDE5A-F743-4805-AFF8-7A3E1EF47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1B4180F-C502-4442-A852-19D280414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569B-527A-4279-80FF-7983B01F35A0}" type="datetimeFigureOut">
              <a:rPr lang="ko-KR" altLang="en-US" smtClean="0"/>
              <a:t>2025-09-03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D4ED0B6-FE0C-4862-B51F-1D1F0C5BF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C72139-81DF-4479-B77D-FC57236C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736C-9F01-479E-80FE-F2EDC0953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3031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E96FF5-C558-4572-8CDD-35552BFEB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0391A8C-6CF8-406C-BC9D-1647C8AEB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BA2A97B-C4E6-4816-ADBC-9976494AE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569B-527A-4279-80FF-7983B01F35A0}" type="datetimeFigureOut">
              <a:rPr lang="ko-KR" altLang="en-US" smtClean="0"/>
              <a:t>2025-09-03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BF274EB-39E5-470F-99AD-FDD751702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BA8CD31-D120-4A0D-AC5A-99B56239B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736C-9F01-479E-80FE-F2EDC0953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960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BF0A00-D208-4A3F-924F-7F2B2FA9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8CB3E55-7CE8-4918-A4FC-5956EF987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FB053DC-9A3C-4424-BF59-A37D496AA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06597E7-39ED-4B46-8A33-47722CF5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569B-527A-4279-80FF-7983B01F35A0}" type="datetimeFigureOut">
              <a:rPr lang="ko-KR" altLang="en-US" smtClean="0"/>
              <a:t>2025-09-03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39131A8-25DF-4CF7-8F95-42D36BC4E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D8135DB-7514-4732-97C1-E140C3130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736C-9F01-479E-80FE-F2EDC0953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918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5468A7-F9AC-4CBA-BD39-44634DF06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1E651B2-16EB-4694-B689-84B75C045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2540145-DF46-43E9-B183-ACDEDE737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A76B0A6-7C7B-4092-BE07-2F30EB7569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8CB0FDC-0E61-494D-A957-B800794838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CF5F19C-F247-426C-AC59-99BB99E6B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569B-527A-4279-80FF-7983B01F35A0}" type="datetimeFigureOut">
              <a:rPr lang="ko-KR" altLang="en-US" smtClean="0"/>
              <a:t>2025-09-03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37D4139-0A72-4CDD-9234-AD80CABCB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685D5C9-664A-499D-8F8B-DB21BC864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736C-9F01-479E-80FE-F2EDC0953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02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B4A1D9-A76E-4978-A795-3057511A7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2E569B0-BE24-427A-A7EC-89C087B29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569B-527A-4279-80FF-7983B01F35A0}" type="datetimeFigureOut">
              <a:rPr lang="ko-KR" altLang="en-US" smtClean="0"/>
              <a:t>2025-09-03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8B44E10-C2E2-4E71-91B1-268814613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E191B5B-5414-4431-AACD-76ED2116A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736C-9F01-479E-80FE-F2EDC0953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6736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024781D-5773-4CDC-920E-4C7F38FCF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569B-527A-4279-80FF-7983B01F35A0}" type="datetimeFigureOut">
              <a:rPr lang="ko-KR" altLang="en-US" smtClean="0"/>
              <a:t>2025-09-03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3A2AB51-BD5C-41ED-80B0-581F9C522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2646651-98D8-44E1-A0AF-6636067AE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736C-9F01-479E-80FE-F2EDC0953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71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E2C1D8-D486-4E9F-A914-8632FD1A9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75D0AC0-8AE2-4834-BA7F-1732B3F08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D9BF1D-34EF-4821-B05D-3EB6D97E3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A4D3AFF-6B22-47D3-B723-613767834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569B-527A-4279-80FF-7983B01F35A0}" type="datetimeFigureOut">
              <a:rPr lang="ko-KR" altLang="en-US" smtClean="0"/>
              <a:t>2025-09-03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708CAB2-6663-4E7C-B93C-526F903C7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FB8F6AD-5F04-45F9-AF62-9A267B034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736C-9F01-479E-80FE-F2EDC0953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8556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BCCABA-0E1A-48A4-BEB4-E09D4908C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49E3B04-B7F6-44F5-9623-D31584FAA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30E0D6E-BBD2-4AAB-829C-28B8748D4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DFC6BF5-3BE0-4B1B-B9CD-EB5FEC47E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569B-527A-4279-80FF-7983B01F35A0}" type="datetimeFigureOut">
              <a:rPr lang="ko-KR" altLang="en-US" smtClean="0"/>
              <a:t>2025-09-03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2640C93-A475-4C48-A336-5EDE047F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123BA8A-FC7F-4AC4-985B-94D6C8B4D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736C-9F01-479E-80FE-F2EDC0953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926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745EFAC-CF28-4712-B050-9DD86BDB6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7F95058-B5D4-4564-AC53-AB4A0CB73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006146D-B0A2-4A90-9B40-3E5DE3D50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6569B-527A-4279-80FF-7983B01F35A0}" type="datetimeFigureOut">
              <a:rPr lang="ko-KR" altLang="en-US" smtClean="0"/>
              <a:t>2025-09-03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CA25A2C-6E84-4477-8486-BF12805E58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0286EB-0660-49BE-8F9D-EC853E742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7736C-9F01-479E-80FE-F2EDC0953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836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31D3FFF-BB8D-48D1-8425-CFEBE48FD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021" y="1418944"/>
            <a:ext cx="7401958" cy="4020111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F27E1A30-B404-4FFD-A803-2BE8C5F13AB2}"/>
              </a:ext>
            </a:extLst>
          </p:cNvPr>
          <p:cNvSpPr/>
          <p:nvPr/>
        </p:nvSpPr>
        <p:spPr>
          <a:xfrm>
            <a:off x="8974667" y="2827867"/>
            <a:ext cx="822312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72E267-770C-4B91-A155-65182119507D}"/>
              </a:ext>
            </a:extLst>
          </p:cNvPr>
          <p:cNvSpPr/>
          <p:nvPr/>
        </p:nvSpPr>
        <p:spPr>
          <a:xfrm>
            <a:off x="10024533" y="2650067"/>
            <a:ext cx="1879600" cy="778933"/>
          </a:xfrm>
          <a:prstGeom prst="rect">
            <a:avLst/>
          </a:prstGeom>
          <a:solidFill>
            <a:schemeClr val="accent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/>
              <a:t>항공 소요 시간</a:t>
            </a:r>
            <a:endParaRPr lang="en-US" altLang="ko-KR" sz="1400" dirty="0"/>
          </a:p>
          <a:p>
            <a:pPr algn="ctr"/>
            <a:r>
              <a:rPr lang="en-US" altLang="ko-KR" sz="1400" dirty="0"/>
              <a:t>(</a:t>
            </a:r>
            <a:r>
              <a:rPr lang="ko-KR" altLang="en-US" sz="1400" dirty="0"/>
              <a:t>인천</a:t>
            </a:r>
            <a:r>
              <a:rPr lang="en-US" altLang="ko-KR" sz="1400" dirty="0"/>
              <a:t>-</a:t>
            </a:r>
            <a:r>
              <a:rPr lang="ko-KR" altLang="en-US" sz="1400" dirty="0"/>
              <a:t>항주</a:t>
            </a:r>
            <a:r>
              <a:rPr lang="en-US" altLang="ko-KR" sz="1400" dirty="0"/>
              <a:t>)</a:t>
            </a:r>
          </a:p>
          <a:p>
            <a:pPr algn="ctr"/>
            <a:r>
              <a:rPr lang="en-US" altLang="ko-KR" sz="1400" dirty="0"/>
              <a:t> </a:t>
            </a:r>
            <a:r>
              <a:rPr lang="ko-KR" altLang="en-US" sz="1400" dirty="0"/>
              <a:t>약 </a:t>
            </a:r>
            <a:r>
              <a:rPr lang="en-US" altLang="ko-KR" sz="1400" dirty="0"/>
              <a:t>2</a:t>
            </a:r>
            <a:r>
              <a:rPr lang="ko-KR" altLang="en-US" sz="1400" dirty="0"/>
              <a:t>시간 </a:t>
            </a:r>
            <a:r>
              <a:rPr lang="en-US" altLang="ko-KR" sz="1400" dirty="0"/>
              <a:t>15</a:t>
            </a:r>
            <a:r>
              <a:rPr lang="ko-KR" altLang="en-US" sz="1400" dirty="0"/>
              <a:t>분 소요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7830FC4-8E26-4E5D-8F47-E368412BE8B4}"/>
              </a:ext>
            </a:extLst>
          </p:cNvPr>
          <p:cNvSpPr/>
          <p:nvPr/>
        </p:nvSpPr>
        <p:spPr>
          <a:xfrm>
            <a:off x="9796979" y="3018367"/>
            <a:ext cx="227554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1302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2EF8EEC-988C-4D6E-A18B-9C6A65858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886" y="161469"/>
            <a:ext cx="6039693" cy="6535062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290D6CF8-ECD0-49E4-97FD-D8446B3B1F0A}"/>
              </a:ext>
            </a:extLst>
          </p:cNvPr>
          <p:cNvSpPr/>
          <p:nvPr/>
        </p:nvSpPr>
        <p:spPr>
          <a:xfrm>
            <a:off x="5808133" y="2751667"/>
            <a:ext cx="1041399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2BD9254-440A-4163-90F9-816C970CD2B6}"/>
              </a:ext>
            </a:extLst>
          </p:cNvPr>
          <p:cNvSpPr/>
          <p:nvPr/>
        </p:nvSpPr>
        <p:spPr>
          <a:xfrm>
            <a:off x="5731933" y="5909734"/>
            <a:ext cx="1041399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2A3DED1-B707-486D-86DF-23853DD0360D}"/>
              </a:ext>
            </a:extLst>
          </p:cNvPr>
          <p:cNvSpPr/>
          <p:nvPr/>
        </p:nvSpPr>
        <p:spPr>
          <a:xfrm>
            <a:off x="9175114" y="2683933"/>
            <a:ext cx="2065868" cy="516467"/>
          </a:xfrm>
          <a:prstGeom prst="rect">
            <a:avLst/>
          </a:prstGeom>
          <a:solidFill>
            <a:schemeClr val="accent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/>
              <a:t>트레킹 일정</a:t>
            </a:r>
            <a:r>
              <a:rPr lang="en-US" altLang="ko-KR" sz="1400" dirty="0"/>
              <a:t>+</a:t>
            </a:r>
            <a:r>
              <a:rPr lang="ko-KR" altLang="en-US" sz="1400" dirty="0"/>
              <a:t>관광일정</a:t>
            </a:r>
            <a:r>
              <a:rPr lang="en-US" altLang="ko-KR" sz="1400" dirty="0"/>
              <a:t>+</a:t>
            </a:r>
            <a:r>
              <a:rPr lang="ko-KR" altLang="en-US" sz="1400" dirty="0"/>
              <a:t>이동 소요시간 포함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03A4734-8F14-47A3-A2F9-04227B3A68B8}"/>
              </a:ext>
            </a:extLst>
          </p:cNvPr>
          <p:cNvSpPr/>
          <p:nvPr/>
        </p:nvSpPr>
        <p:spPr>
          <a:xfrm>
            <a:off x="9197762" y="5842000"/>
            <a:ext cx="2065868" cy="516467"/>
          </a:xfrm>
          <a:prstGeom prst="rect">
            <a:avLst/>
          </a:prstGeom>
          <a:solidFill>
            <a:schemeClr val="accent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/>
              <a:t>트레킹 일정</a:t>
            </a:r>
            <a:r>
              <a:rPr lang="en-US" altLang="ko-KR" sz="1400" dirty="0"/>
              <a:t>+</a:t>
            </a:r>
            <a:r>
              <a:rPr lang="ko-KR" altLang="en-US" sz="1400" dirty="0"/>
              <a:t>관광일정</a:t>
            </a:r>
            <a:r>
              <a:rPr lang="en-US" altLang="ko-KR" sz="1400" dirty="0"/>
              <a:t>+</a:t>
            </a:r>
            <a:r>
              <a:rPr lang="ko-KR" altLang="en-US" sz="1400" dirty="0"/>
              <a:t>이동 소요시간 포함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B34843E-BA50-425B-BF2E-5D3A1ED12AE7}"/>
              </a:ext>
            </a:extLst>
          </p:cNvPr>
          <p:cNvSpPr/>
          <p:nvPr/>
        </p:nvSpPr>
        <p:spPr>
          <a:xfrm>
            <a:off x="6849532" y="2896447"/>
            <a:ext cx="2348230" cy="584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8849F70-DE34-494E-8A3C-BE5A1627AAAD}"/>
              </a:ext>
            </a:extLst>
          </p:cNvPr>
          <p:cNvSpPr/>
          <p:nvPr/>
        </p:nvSpPr>
        <p:spPr>
          <a:xfrm>
            <a:off x="6778940" y="6041813"/>
            <a:ext cx="2418821" cy="584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27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7693549-4B73-4F32-B31E-B877A479C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942" y="1228418"/>
            <a:ext cx="6554115" cy="4401164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2D678F4E-5FBB-4DFC-9F40-08A90659A5E9}"/>
              </a:ext>
            </a:extLst>
          </p:cNvPr>
          <p:cNvSpPr/>
          <p:nvPr/>
        </p:nvSpPr>
        <p:spPr>
          <a:xfrm>
            <a:off x="5901266" y="4512734"/>
            <a:ext cx="1041399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5E0DD4A-BA74-4752-8E65-73292AA57838}"/>
              </a:ext>
            </a:extLst>
          </p:cNvPr>
          <p:cNvSpPr/>
          <p:nvPr/>
        </p:nvSpPr>
        <p:spPr>
          <a:xfrm>
            <a:off x="9268247" y="4445000"/>
            <a:ext cx="2065868" cy="516467"/>
          </a:xfrm>
          <a:prstGeom prst="rect">
            <a:avLst/>
          </a:prstGeom>
          <a:solidFill>
            <a:schemeClr val="accent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/>
              <a:t>트레킹 일정</a:t>
            </a:r>
            <a:r>
              <a:rPr lang="en-US" altLang="ko-KR" sz="1400" dirty="0"/>
              <a:t>+</a:t>
            </a:r>
            <a:r>
              <a:rPr lang="ko-KR" altLang="en-US" sz="1400" dirty="0"/>
              <a:t>관광일정</a:t>
            </a:r>
            <a:r>
              <a:rPr lang="en-US" altLang="ko-KR" sz="1400" dirty="0"/>
              <a:t>+</a:t>
            </a:r>
            <a:r>
              <a:rPr lang="ko-KR" altLang="en-US" sz="1400" dirty="0"/>
              <a:t>이동 소요시간 포함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3FD1A68-013A-4932-8D21-6B3054A946C2}"/>
              </a:ext>
            </a:extLst>
          </p:cNvPr>
          <p:cNvSpPr/>
          <p:nvPr/>
        </p:nvSpPr>
        <p:spPr>
          <a:xfrm>
            <a:off x="6942665" y="4657514"/>
            <a:ext cx="2348230" cy="584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3317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459273D-0E79-4FAB-B267-BFB048F5B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389" y="1123628"/>
            <a:ext cx="7135221" cy="4610743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9C555C4D-E854-420F-BF77-138C59A5B913}"/>
              </a:ext>
            </a:extLst>
          </p:cNvPr>
          <p:cNvSpPr/>
          <p:nvPr/>
        </p:nvSpPr>
        <p:spPr>
          <a:xfrm>
            <a:off x="5943600" y="4563534"/>
            <a:ext cx="1041399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B316B1E-40DE-4469-A9A3-29371D47D0BE}"/>
              </a:ext>
            </a:extLst>
          </p:cNvPr>
          <p:cNvSpPr/>
          <p:nvPr/>
        </p:nvSpPr>
        <p:spPr>
          <a:xfrm>
            <a:off x="9310581" y="4495800"/>
            <a:ext cx="2065868" cy="516467"/>
          </a:xfrm>
          <a:prstGeom prst="rect">
            <a:avLst/>
          </a:prstGeom>
          <a:solidFill>
            <a:schemeClr val="accent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/>
              <a:t>트레킹 일정</a:t>
            </a:r>
            <a:r>
              <a:rPr lang="en-US" altLang="ko-KR" sz="1400" dirty="0"/>
              <a:t>+</a:t>
            </a:r>
            <a:r>
              <a:rPr lang="ko-KR" altLang="en-US" sz="1400" dirty="0"/>
              <a:t>관광일정</a:t>
            </a:r>
            <a:r>
              <a:rPr lang="en-US" altLang="ko-KR" sz="1400" dirty="0"/>
              <a:t>+</a:t>
            </a:r>
            <a:r>
              <a:rPr lang="ko-KR" altLang="en-US" sz="1400" dirty="0"/>
              <a:t>이동 소요시간 포함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F417FD6-F5BF-415C-A607-927C9F7EB8E5}"/>
              </a:ext>
            </a:extLst>
          </p:cNvPr>
          <p:cNvSpPr/>
          <p:nvPr/>
        </p:nvSpPr>
        <p:spPr>
          <a:xfrm>
            <a:off x="6984999" y="4708314"/>
            <a:ext cx="2348230" cy="584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3058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5F83C56-1202-4331-A7DE-386EB764A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38" y="1614234"/>
            <a:ext cx="7087589" cy="362953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CC9E3E75-F23D-41BE-8E34-E623DB4EB9A8}"/>
              </a:ext>
            </a:extLst>
          </p:cNvPr>
          <p:cNvSpPr/>
          <p:nvPr/>
        </p:nvSpPr>
        <p:spPr>
          <a:xfrm>
            <a:off x="4986867" y="4334933"/>
            <a:ext cx="1109133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E95ED5E-CE5E-49CB-92B2-27768049927C}"/>
              </a:ext>
            </a:extLst>
          </p:cNvPr>
          <p:cNvSpPr/>
          <p:nvPr/>
        </p:nvSpPr>
        <p:spPr>
          <a:xfrm>
            <a:off x="8353848" y="4267199"/>
            <a:ext cx="2065868" cy="516467"/>
          </a:xfrm>
          <a:prstGeom prst="rect">
            <a:avLst/>
          </a:prstGeom>
          <a:solidFill>
            <a:schemeClr val="accent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/>
              <a:t>용호산에 담긴 용과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04B941C-6FE6-4C3B-9744-468ABED8E1EA}"/>
              </a:ext>
            </a:extLst>
          </p:cNvPr>
          <p:cNvSpPr/>
          <p:nvPr/>
        </p:nvSpPr>
        <p:spPr>
          <a:xfrm>
            <a:off x="6096000" y="4479713"/>
            <a:ext cx="2280496" cy="499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7380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F3DAA17-07BF-46DA-9857-6A84AAC59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28" y="794970"/>
            <a:ext cx="7421011" cy="526806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3BE8C6E1-965E-4EA0-8731-66E10C7F91C9}"/>
              </a:ext>
            </a:extLst>
          </p:cNvPr>
          <p:cNvSpPr/>
          <p:nvPr/>
        </p:nvSpPr>
        <p:spPr>
          <a:xfrm>
            <a:off x="4749800" y="4766733"/>
            <a:ext cx="1346200" cy="7281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E7AFAA2-65C5-422D-94C9-8A9DA1301E8F}"/>
              </a:ext>
            </a:extLst>
          </p:cNvPr>
          <p:cNvSpPr/>
          <p:nvPr/>
        </p:nvSpPr>
        <p:spPr>
          <a:xfrm>
            <a:off x="8353848" y="4885265"/>
            <a:ext cx="2065868" cy="516467"/>
          </a:xfrm>
          <a:prstGeom prst="rect">
            <a:avLst/>
          </a:prstGeom>
          <a:solidFill>
            <a:schemeClr val="accent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/>
              <a:t>믿음직한 산악 전문 </a:t>
            </a:r>
            <a:endParaRPr lang="en-US" altLang="ko-KR" sz="1400" dirty="0"/>
          </a:p>
          <a:p>
            <a:pPr algn="ctr"/>
            <a:r>
              <a:rPr lang="ko-KR" altLang="en-US" sz="1400" dirty="0"/>
              <a:t>가이드 동행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E98BD32-8F4F-4371-92A0-5CD198BE3060}"/>
              </a:ext>
            </a:extLst>
          </p:cNvPr>
          <p:cNvSpPr/>
          <p:nvPr/>
        </p:nvSpPr>
        <p:spPr>
          <a:xfrm>
            <a:off x="6096000" y="5097779"/>
            <a:ext cx="2280496" cy="499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2789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55</Words>
  <Application>Microsoft Office PowerPoint</Application>
  <PresentationFormat>와이드스크린</PresentationFormat>
  <Paragraphs>10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최윤나</dc:creator>
  <cp:lastModifiedBy>최윤나</cp:lastModifiedBy>
  <cp:revision>2</cp:revision>
  <dcterms:created xsi:type="dcterms:W3CDTF">2025-09-03T08:20:50Z</dcterms:created>
  <dcterms:modified xsi:type="dcterms:W3CDTF">2025-09-03T08:32:54Z</dcterms:modified>
</cp:coreProperties>
</file>