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8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4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클릭하여 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78264-C4CD-44C3-A66B-F6FDB8DF551C}" type="datetimeFigureOut">
              <a:rPr lang="ko-KR" altLang="en-US" smtClean="0"/>
              <a:t>2025-06-04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9EAD8-B0D0-4510-B70E-B69DE7E42E5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4124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78264-C4CD-44C3-A66B-F6FDB8DF551C}" type="datetimeFigureOut">
              <a:rPr lang="ko-KR" altLang="en-US" smtClean="0"/>
              <a:t>2025-06-04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9EAD8-B0D0-4510-B70E-B69DE7E42E5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2004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78264-C4CD-44C3-A66B-F6FDB8DF551C}" type="datetimeFigureOut">
              <a:rPr lang="ko-KR" altLang="en-US" smtClean="0"/>
              <a:t>2025-06-04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9EAD8-B0D0-4510-B70E-B69DE7E42E5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17316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78264-C4CD-44C3-A66B-F6FDB8DF551C}" type="datetimeFigureOut">
              <a:rPr lang="ko-KR" altLang="en-US" smtClean="0"/>
              <a:t>2025-06-04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9EAD8-B0D0-4510-B70E-B69DE7E42E5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21316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78264-C4CD-44C3-A66B-F6FDB8DF551C}" type="datetimeFigureOut">
              <a:rPr lang="ko-KR" altLang="en-US" smtClean="0"/>
              <a:t>2025-06-04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9EAD8-B0D0-4510-B70E-B69DE7E42E5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71490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78264-C4CD-44C3-A66B-F6FDB8DF551C}" type="datetimeFigureOut">
              <a:rPr lang="ko-KR" altLang="en-US" smtClean="0"/>
              <a:t>2025-06-04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9EAD8-B0D0-4510-B70E-B69DE7E42E5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84137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78264-C4CD-44C3-A66B-F6FDB8DF551C}" type="datetimeFigureOut">
              <a:rPr lang="ko-KR" altLang="en-US" smtClean="0"/>
              <a:t>2025-06-04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9EAD8-B0D0-4510-B70E-B69DE7E42E5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34252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78264-C4CD-44C3-A66B-F6FDB8DF551C}" type="datetimeFigureOut">
              <a:rPr lang="ko-KR" altLang="en-US" smtClean="0"/>
              <a:t>2025-06-04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9EAD8-B0D0-4510-B70E-B69DE7E42E5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5953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78264-C4CD-44C3-A66B-F6FDB8DF551C}" type="datetimeFigureOut">
              <a:rPr lang="ko-KR" altLang="en-US" smtClean="0"/>
              <a:t>2025-06-04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9EAD8-B0D0-4510-B70E-B69DE7E42E5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01854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78264-C4CD-44C3-A66B-F6FDB8DF551C}" type="datetimeFigureOut">
              <a:rPr lang="ko-KR" altLang="en-US" smtClean="0"/>
              <a:t>2025-06-04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9EAD8-B0D0-4510-B70E-B69DE7E42E5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32192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78264-C4CD-44C3-A66B-F6FDB8DF551C}" type="datetimeFigureOut">
              <a:rPr lang="ko-KR" altLang="en-US" smtClean="0"/>
              <a:t>2025-06-04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9EAD8-B0D0-4510-B70E-B69DE7E42E5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65520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578264-C4CD-44C3-A66B-F6FDB8DF551C}" type="datetimeFigureOut">
              <a:rPr lang="ko-KR" altLang="en-US" smtClean="0"/>
              <a:t>2025-06-04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09EAD8-B0D0-4510-B70E-B69DE7E42E5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38440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>
            <a:extLst>
              <a:ext uri="{FF2B5EF4-FFF2-40B4-BE49-F238E27FC236}">
                <a16:creationId xmlns:a16="http://schemas.microsoft.com/office/drawing/2014/main" id="{6F3DF733-D42D-4977-B9B4-22C74F6AB4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>
            <a:normAutofit/>
          </a:bodyPr>
          <a:lstStyle/>
          <a:p>
            <a:r>
              <a:rPr lang="ko-KR" altLang="en-US" dirty="0" smtClean="0"/>
              <a:t>인도 </a:t>
            </a:r>
            <a:r>
              <a:rPr lang="ko-KR" altLang="en-US" dirty="0" err="1" smtClean="0"/>
              <a:t>히말랴야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자연기행</a:t>
            </a:r>
            <a:r>
              <a:rPr lang="ko-KR" altLang="en-US" dirty="0" smtClean="0"/>
              <a:t> 상품 특징 수정 요청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48646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25" y="1265272"/>
            <a:ext cx="6746077" cy="3927552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2967644" y="2094807"/>
            <a:ext cx="1088967" cy="2078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7" name="직선 화살표 연결선 6"/>
          <p:cNvCxnSpPr/>
          <p:nvPr/>
        </p:nvCxnSpPr>
        <p:spPr>
          <a:xfrm>
            <a:off x="4056611" y="2198716"/>
            <a:ext cx="3557847" cy="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614458" y="2014050"/>
            <a:ext cx="1928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[</a:t>
            </a:r>
            <a:r>
              <a:rPr lang="ko-KR" altLang="en-US" dirty="0" smtClean="0"/>
              <a:t>하이킹</a:t>
            </a:r>
            <a:r>
              <a:rPr lang="en-US" altLang="ko-KR" dirty="0" smtClean="0"/>
              <a:t>] </a:t>
            </a:r>
            <a:r>
              <a:rPr lang="ko-KR" altLang="en-US" dirty="0" smtClean="0"/>
              <a:t>추가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308851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93" y="384223"/>
            <a:ext cx="8532009" cy="2812750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4605251" y="1363287"/>
            <a:ext cx="3707476" cy="13217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7" name="직선 화살표 연결선 6"/>
          <p:cNvCxnSpPr/>
          <p:nvPr/>
        </p:nvCxnSpPr>
        <p:spPr>
          <a:xfrm>
            <a:off x="6184669" y="2685011"/>
            <a:ext cx="49876" cy="1388225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256116" y="4006735"/>
            <a:ext cx="564434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전 일정 혜초가 엄선한 숙소</a:t>
            </a:r>
            <a:endParaRPr lang="en-US" altLang="ko-KR" dirty="0" smtClean="0"/>
          </a:p>
          <a:p>
            <a:endParaRPr lang="en-US" altLang="ko-KR" dirty="0"/>
          </a:p>
          <a:p>
            <a:r>
              <a:rPr lang="ko-KR" altLang="en-US" dirty="0" smtClean="0"/>
              <a:t> 히말라야 지역의 풍광을 온전히 느끼고 전통과 문화를 경험할 수 있는 호텔</a:t>
            </a:r>
            <a:r>
              <a:rPr lang="en-US" altLang="ko-KR" dirty="0" smtClean="0"/>
              <a:t>, </a:t>
            </a:r>
            <a:r>
              <a:rPr lang="ko-KR" altLang="en-US" dirty="0" smtClean="0"/>
              <a:t>쾌적한 환경에서 휴양지의 기분을 낼 수 있는 호텔 등 전 일정 혜초가 엄선한 숙소에서 숙박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875180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03" y="314804"/>
            <a:ext cx="7476292" cy="3998310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1296785" y="1125239"/>
            <a:ext cx="5394960" cy="11887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5" name="직선 화살표 연결선 4"/>
          <p:cNvCxnSpPr/>
          <p:nvPr/>
        </p:nvCxnSpPr>
        <p:spPr>
          <a:xfrm>
            <a:off x="3994265" y="2313959"/>
            <a:ext cx="62346" cy="230462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07322" y="4618579"/>
            <a:ext cx="882811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/>
              <a:t> </a:t>
            </a:r>
            <a:r>
              <a:rPr lang="ko-KR" altLang="en-US" sz="1600" dirty="0" smtClean="0"/>
              <a:t>인도 히말라야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숙소 인프라가 잘 갖춰져 있지 않을 거 같아 걱정이시라고요</a:t>
            </a:r>
            <a:r>
              <a:rPr lang="en-US" altLang="ko-KR" sz="1600" dirty="0" smtClean="0"/>
              <a:t>?</a:t>
            </a:r>
          </a:p>
          <a:p>
            <a:r>
              <a:rPr lang="ko-KR" altLang="en-US" sz="1600" dirty="0" smtClean="0"/>
              <a:t>숙소에 대한 걱정은 접어 두셔도 괜찮아요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환경적으로 깨끗하면서도 방문하는 지역별 특색에 맞는</a:t>
            </a:r>
            <a:r>
              <a:rPr lang="en-US" altLang="ko-KR" sz="1600" dirty="0" smtClean="0"/>
              <a:t>, </a:t>
            </a:r>
            <a:r>
              <a:rPr lang="ko-KR" altLang="en-US" sz="1600" dirty="0" err="1" smtClean="0"/>
              <a:t>혜초에서</a:t>
            </a:r>
            <a:r>
              <a:rPr lang="ko-KR" altLang="en-US" sz="1600" dirty="0" smtClean="0"/>
              <a:t> 엄선한 숙소를 이용합니다</a:t>
            </a:r>
            <a:r>
              <a:rPr lang="en-US" altLang="ko-KR" sz="1600" dirty="0" smtClean="0"/>
              <a:t>.</a:t>
            </a:r>
          </a:p>
          <a:p>
            <a:r>
              <a:rPr lang="en-US" altLang="ko-KR" sz="1600" dirty="0"/>
              <a:t> </a:t>
            </a:r>
            <a:r>
              <a:rPr lang="ko-KR" altLang="en-US" sz="1600" dirty="0" smtClean="0"/>
              <a:t>인도 히말라야의 대표 휴양도시 </a:t>
            </a:r>
            <a:r>
              <a:rPr lang="ko-KR" altLang="en-US" sz="1600" dirty="0" err="1" smtClean="0"/>
              <a:t>심라와</a:t>
            </a:r>
            <a:r>
              <a:rPr lang="ko-KR" altLang="en-US" sz="1600" dirty="0" smtClean="0"/>
              <a:t> 마날리에서는 휴양 느낌이 나는 호텔에 숙박하면서 여유로움을 즐기고</a:t>
            </a:r>
            <a:r>
              <a:rPr lang="en-US" altLang="ko-KR" sz="1600" dirty="0" smtClean="0"/>
              <a:t>, </a:t>
            </a:r>
            <a:r>
              <a:rPr lang="ko-KR" altLang="en-US" sz="1600" dirty="0" err="1" smtClean="0"/>
              <a:t>카솔에서는</a:t>
            </a:r>
            <a:r>
              <a:rPr lang="ko-KR" altLang="en-US" sz="1600" dirty="0" smtClean="0"/>
              <a:t> 히말라야 마을의 전통과 자연풍광을 온전히 즐길 수 있는 숙소에서 숙박합니다</a:t>
            </a:r>
            <a:r>
              <a:rPr lang="en-US" altLang="ko-KR" sz="1600" dirty="0" smtClean="0"/>
              <a:t>.</a:t>
            </a:r>
          </a:p>
          <a:p>
            <a:r>
              <a:rPr lang="en-US" altLang="ko-KR" sz="1600" dirty="0"/>
              <a:t> </a:t>
            </a:r>
            <a:r>
              <a:rPr lang="en-US" altLang="ko-KR" sz="1600" dirty="0" smtClean="0"/>
              <a:t> </a:t>
            </a:r>
            <a:endParaRPr lang="en-US" altLang="ko-KR" sz="1600" dirty="0"/>
          </a:p>
        </p:txBody>
      </p:sp>
    </p:spTree>
    <p:extLst>
      <p:ext uri="{BB962C8B-B14F-4D97-AF65-F5344CB8AC3E}">
        <p14:creationId xmlns:p14="http://schemas.microsoft.com/office/powerpoint/2010/main" val="17815199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48" y="769412"/>
            <a:ext cx="8682332" cy="486860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4239492" y="908933"/>
            <a:ext cx="1088967" cy="2078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7" name="직선 화살표 연결선 6"/>
          <p:cNvCxnSpPr/>
          <p:nvPr/>
        </p:nvCxnSpPr>
        <p:spPr>
          <a:xfrm flipH="1">
            <a:off x="4779818" y="1125063"/>
            <a:ext cx="4157" cy="1086122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32663" y="2219497"/>
            <a:ext cx="54531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 err="1" smtClean="0"/>
              <a:t>고도차</a:t>
            </a:r>
            <a:r>
              <a:rPr lang="ko-KR" altLang="en-US" sz="1600" dirty="0" smtClean="0"/>
              <a:t> 추가</a:t>
            </a:r>
            <a:endParaRPr lang="en-US" altLang="ko-KR" sz="1600" dirty="0" smtClean="0"/>
          </a:p>
          <a:p>
            <a:endParaRPr lang="en-US" altLang="ko-KR" sz="1600" dirty="0"/>
          </a:p>
          <a:p>
            <a:r>
              <a:rPr lang="en-US" altLang="ko-KR" sz="1600" dirty="0" smtClean="0"/>
              <a:t>(</a:t>
            </a:r>
            <a:r>
              <a:rPr lang="ko-KR" altLang="en-US" sz="1600" dirty="0" smtClean="0"/>
              <a:t>아이콘</a:t>
            </a:r>
            <a:r>
              <a:rPr lang="en-US" altLang="ko-KR" sz="1600" dirty="0" smtClean="0"/>
              <a:t>) </a:t>
            </a:r>
            <a:r>
              <a:rPr lang="ko-KR" altLang="en-US" sz="1600" dirty="0" smtClean="0"/>
              <a:t>고도 </a:t>
            </a:r>
            <a:r>
              <a:rPr lang="en-US" altLang="ko-KR" sz="1600" dirty="0" smtClean="0"/>
              <a:t>: </a:t>
            </a:r>
            <a:r>
              <a:rPr lang="en-US" altLang="ko-KR" sz="1600" dirty="0" err="1" smtClean="0"/>
              <a:t>oooom</a:t>
            </a:r>
            <a:r>
              <a:rPr lang="en-US" altLang="ko-KR" sz="1600" dirty="0" smtClean="0"/>
              <a:t> &lt;-&gt; </a:t>
            </a:r>
            <a:r>
              <a:rPr lang="en-US" altLang="ko-KR" sz="1600" dirty="0" err="1" smtClean="0"/>
              <a:t>oooom</a:t>
            </a:r>
            <a:r>
              <a:rPr lang="en-US" altLang="ko-KR" sz="1600" dirty="0" smtClean="0"/>
              <a:t> (</a:t>
            </a:r>
            <a:r>
              <a:rPr lang="ko-KR" altLang="en-US" sz="1600" dirty="0" err="1" smtClean="0"/>
              <a:t>고도차</a:t>
            </a:r>
            <a:r>
              <a:rPr lang="ko-KR" altLang="en-US" sz="1600" dirty="0" smtClean="0"/>
              <a:t> </a:t>
            </a:r>
            <a:r>
              <a:rPr lang="en-US" altLang="ko-KR" sz="1600" dirty="0" smtClean="0"/>
              <a:t>: </a:t>
            </a:r>
            <a:r>
              <a:rPr lang="ko-KR" altLang="en-US" sz="1600" dirty="0" smtClean="0"/>
              <a:t>약 </a:t>
            </a:r>
            <a:r>
              <a:rPr lang="en-US" altLang="ko-KR" sz="1600" dirty="0" err="1" smtClean="0"/>
              <a:t>ooom</a:t>
            </a:r>
            <a:r>
              <a:rPr lang="en-US" altLang="ko-KR" sz="1600" dirty="0" smtClean="0"/>
              <a:t>) </a:t>
            </a:r>
            <a:endParaRPr lang="ko-KR" alt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426721" y="3598220"/>
            <a:ext cx="5453148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/>
              <a:t>1.</a:t>
            </a:r>
            <a:r>
              <a:rPr lang="ko-KR" altLang="en-US" sz="1400" dirty="0" err="1" smtClean="0"/>
              <a:t>함프타패스</a:t>
            </a:r>
            <a:r>
              <a:rPr lang="ko-KR" altLang="en-US" sz="1400" dirty="0" smtClean="0"/>
              <a:t> 하이킹</a:t>
            </a:r>
            <a:endParaRPr lang="en-US" altLang="ko-KR" sz="1400" dirty="0" smtClean="0"/>
          </a:p>
          <a:p>
            <a:r>
              <a:rPr lang="en-US" altLang="ko-KR" sz="1400" dirty="0" smtClean="0"/>
              <a:t>     </a:t>
            </a:r>
            <a:r>
              <a:rPr lang="ko-KR" altLang="en-US" sz="1400" dirty="0" smtClean="0"/>
              <a:t>고도 </a:t>
            </a:r>
            <a:r>
              <a:rPr lang="en-US" altLang="ko-KR" sz="1400" dirty="0"/>
              <a:t>: 2,850m &lt;-&gt; 3,000m( </a:t>
            </a:r>
            <a:r>
              <a:rPr lang="ko-KR" altLang="en-US" sz="1400" dirty="0" err="1"/>
              <a:t>고도차</a:t>
            </a:r>
            <a:r>
              <a:rPr lang="ko-KR" altLang="en-US" sz="1400" dirty="0"/>
              <a:t> </a:t>
            </a:r>
            <a:r>
              <a:rPr lang="en-US" altLang="ko-KR" sz="1400" dirty="0"/>
              <a:t>: </a:t>
            </a:r>
            <a:r>
              <a:rPr lang="ko-KR" altLang="en-US" sz="1400" dirty="0"/>
              <a:t>약 </a:t>
            </a:r>
            <a:r>
              <a:rPr lang="en-US" altLang="ko-KR" sz="1400" dirty="0"/>
              <a:t>150m </a:t>
            </a:r>
            <a:r>
              <a:rPr lang="en-US" altLang="ko-KR" sz="1400" dirty="0" smtClean="0"/>
              <a:t>)</a:t>
            </a:r>
          </a:p>
          <a:p>
            <a:endParaRPr lang="en-US" altLang="ko-KR" sz="1400" dirty="0" smtClean="0"/>
          </a:p>
          <a:p>
            <a:r>
              <a:rPr lang="en-US" altLang="ko-KR" sz="1400" dirty="0" smtClean="0"/>
              <a:t>2.</a:t>
            </a:r>
            <a:r>
              <a:rPr lang="ko-KR" altLang="en-US" sz="1400" dirty="0" err="1" smtClean="0"/>
              <a:t>비즐리마데브</a:t>
            </a:r>
            <a:r>
              <a:rPr lang="ko-KR" altLang="en-US" sz="1400" dirty="0" smtClean="0"/>
              <a:t> 하이킹</a:t>
            </a:r>
            <a:endParaRPr lang="en-US" altLang="ko-KR" sz="1400" dirty="0" smtClean="0"/>
          </a:p>
          <a:p>
            <a:r>
              <a:rPr lang="en-US" altLang="ko-KR" sz="1400" dirty="0"/>
              <a:t> </a:t>
            </a:r>
            <a:r>
              <a:rPr lang="en-US" altLang="ko-KR" sz="1400" dirty="0" smtClean="0"/>
              <a:t>   </a:t>
            </a:r>
            <a:r>
              <a:rPr lang="ko-KR" altLang="en-US" sz="1400" dirty="0" smtClean="0"/>
              <a:t>고도 </a:t>
            </a:r>
            <a:r>
              <a:rPr lang="en-US" altLang="ko-KR" sz="1400" dirty="0" smtClean="0"/>
              <a:t>: 2,100m &lt;-&gt; 2,460m( </a:t>
            </a:r>
            <a:r>
              <a:rPr lang="ko-KR" altLang="en-US" sz="1400" dirty="0" err="1" smtClean="0"/>
              <a:t>고도차</a:t>
            </a:r>
            <a:r>
              <a:rPr lang="ko-KR" altLang="en-US" sz="1400" dirty="0" smtClean="0"/>
              <a:t> </a:t>
            </a:r>
            <a:r>
              <a:rPr lang="en-US" altLang="ko-KR" sz="1400" dirty="0" smtClean="0"/>
              <a:t>: </a:t>
            </a:r>
            <a:r>
              <a:rPr lang="ko-KR" altLang="en-US" sz="1400" dirty="0" smtClean="0"/>
              <a:t>약 </a:t>
            </a:r>
            <a:r>
              <a:rPr lang="en-US" altLang="ko-KR" sz="1400" dirty="0" smtClean="0"/>
              <a:t>360</a:t>
            </a:r>
            <a:r>
              <a:rPr lang="en-US" altLang="ko-KR" sz="1400" dirty="0" smtClean="0"/>
              <a:t>m )</a:t>
            </a:r>
          </a:p>
          <a:p>
            <a:endParaRPr lang="en-US" altLang="ko-KR" sz="1400" dirty="0" smtClean="0"/>
          </a:p>
          <a:p>
            <a:r>
              <a:rPr lang="en-US" altLang="ko-KR" sz="1400" dirty="0" smtClean="0"/>
              <a:t>3.</a:t>
            </a:r>
            <a:r>
              <a:rPr lang="ko-KR" altLang="en-US" sz="1400" dirty="0" err="1" smtClean="0"/>
              <a:t>그라한</a:t>
            </a:r>
            <a:r>
              <a:rPr lang="ko-KR" altLang="en-US" sz="1400" dirty="0" smtClean="0"/>
              <a:t> 빌리지 하이킹</a:t>
            </a:r>
            <a:endParaRPr lang="en-US" altLang="ko-KR" sz="1400" dirty="0" smtClean="0"/>
          </a:p>
          <a:p>
            <a:r>
              <a:rPr lang="en-US" altLang="ko-KR" sz="1400" dirty="0"/>
              <a:t> </a:t>
            </a:r>
            <a:r>
              <a:rPr lang="en-US" altLang="ko-KR" sz="1400" dirty="0" smtClean="0"/>
              <a:t>   </a:t>
            </a:r>
            <a:r>
              <a:rPr lang="ko-KR" altLang="en-US" sz="1400" dirty="0"/>
              <a:t>고도 </a:t>
            </a:r>
            <a:r>
              <a:rPr lang="en-US" altLang="ko-KR" sz="1400" dirty="0"/>
              <a:t>: 2,100m &lt;-&gt; 2,460m( </a:t>
            </a:r>
            <a:r>
              <a:rPr lang="ko-KR" altLang="en-US" sz="1400" dirty="0" err="1"/>
              <a:t>고도차</a:t>
            </a:r>
            <a:r>
              <a:rPr lang="ko-KR" altLang="en-US" sz="1400" dirty="0"/>
              <a:t> </a:t>
            </a:r>
            <a:r>
              <a:rPr lang="en-US" altLang="ko-KR" sz="1400" dirty="0"/>
              <a:t>: </a:t>
            </a:r>
            <a:r>
              <a:rPr lang="ko-KR" altLang="en-US" sz="1400" dirty="0"/>
              <a:t>약 </a:t>
            </a:r>
            <a:r>
              <a:rPr lang="en-US" altLang="ko-KR" sz="1400" dirty="0"/>
              <a:t>360m </a:t>
            </a:r>
            <a:r>
              <a:rPr lang="en-US" altLang="ko-KR" sz="1400" dirty="0" smtClean="0"/>
              <a:t>)</a:t>
            </a:r>
          </a:p>
          <a:p>
            <a:endParaRPr lang="en-US" altLang="ko-KR" sz="1400" dirty="0" smtClean="0"/>
          </a:p>
          <a:p>
            <a:r>
              <a:rPr lang="en-US" altLang="ko-KR" sz="1400" dirty="0" smtClean="0"/>
              <a:t>4.</a:t>
            </a:r>
            <a:r>
              <a:rPr lang="ko-KR" altLang="en-US" sz="1400" dirty="0" err="1" smtClean="0"/>
              <a:t>자쿠힐</a:t>
            </a:r>
            <a:r>
              <a:rPr lang="ko-KR" altLang="en-US" sz="1400" dirty="0" smtClean="0"/>
              <a:t> 하이킹</a:t>
            </a:r>
            <a:endParaRPr lang="en-US" altLang="ko-KR" sz="1400" dirty="0" smtClean="0"/>
          </a:p>
          <a:p>
            <a:r>
              <a:rPr lang="en-US" altLang="ko-KR" sz="1400" dirty="0"/>
              <a:t> </a:t>
            </a:r>
            <a:r>
              <a:rPr lang="en-US" altLang="ko-KR" sz="1400" dirty="0" smtClean="0"/>
              <a:t>   </a:t>
            </a:r>
            <a:r>
              <a:rPr lang="ko-KR" altLang="en-US" sz="1400" dirty="0"/>
              <a:t>고도 </a:t>
            </a:r>
            <a:r>
              <a:rPr lang="en-US" altLang="ko-KR" sz="1400" dirty="0"/>
              <a:t>: 2,200m &lt;-&gt; 2,455m( </a:t>
            </a:r>
            <a:r>
              <a:rPr lang="ko-KR" altLang="en-US" sz="1400" dirty="0" err="1"/>
              <a:t>고도차</a:t>
            </a:r>
            <a:r>
              <a:rPr lang="ko-KR" altLang="en-US" sz="1400" dirty="0"/>
              <a:t> </a:t>
            </a:r>
            <a:r>
              <a:rPr lang="en-US" altLang="ko-KR" sz="1400" dirty="0"/>
              <a:t>: </a:t>
            </a:r>
            <a:r>
              <a:rPr lang="ko-KR" altLang="en-US" sz="1400" dirty="0"/>
              <a:t>약 </a:t>
            </a:r>
            <a:r>
              <a:rPr lang="en-US" altLang="ko-KR" sz="1400" dirty="0"/>
              <a:t>255m )</a:t>
            </a:r>
            <a:endParaRPr lang="en-US" altLang="ko-KR" sz="1400" dirty="0" smtClean="0"/>
          </a:p>
        </p:txBody>
      </p:sp>
    </p:spTree>
    <p:extLst>
      <p:ext uri="{BB962C8B-B14F-4D97-AF65-F5344CB8AC3E}">
        <p14:creationId xmlns:p14="http://schemas.microsoft.com/office/powerpoint/2010/main" val="6482894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186</Words>
  <Application>Microsoft Office PowerPoint</Application>
  <PresentationFormat>와이드스크린</PresentationFormat>
  <Paragraphs>23</Paragraphs>
  <Slides>5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5</vt:i4>
      </vt:variant>
    </vt:vector>
  </HeadingPairs>
  <TitlesOfParts>
    <vt:vector size="8" baseType="lpstr">
      <vt:lpstr>맑은 고딕</vt:lpstr>
      <vt:lpstr>Arial</vt:lpstr>
      <vt:lpstr>Office 테마</vt:lpstr>
      <vt:lpstr>인도 히말랴야 자연기행 상품 특징 수정 요청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한주영</dc:creator>
  <cp:lastModifiedBy>한주영</cp:lastModifiedBy>
  <cp:revision>3</cp:revision>
  <dcterms:created xsi:type="dcterms:W3CDTF">2025-06-04T00:55:31Z</dcterms:created>
  <dcterms:modified xsi:type="dcterms:W3CDTF">2025-06-04T01:56:54Z</dcterms:modified>
</cp:coreProperties>
</file>